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57" r:id="rId2"/>
    <p:sldId id="298" r:id="rId3"/>
    <p:sldId id="299" r:id="rId4"/>
    <p:sldId id="313" r:id="rId5"/>
    <p:sldId id="314" r:id="rId6"/>
    <p:sldId id="319" r:id="rId7"/>
    <p:sldId id="318" r:id="rId8"/>
    <p:sldId id="320" r:id="rId9"/>
    <p:sldId id="321" r:id="rId10"/>
    <p:sldId id="303" r:id="rId11"/>
    <p:sldId id="304" r:id="rId12"/>
    <p:sldId id="323" r:id="rId13"/>
    <p:sldId id="324" r:id="rId14"/>
    <p:sldId id="309" r:id="rId15"/>
    <p:sldId id="326" r:id="rId16"/>
    <p:sldId id="306" r:id="rId17"/>
    <p:sldId id="307" r:id="rId18"/>
    <p:sldId id="310" r:id="rId19"/>
  </p:sldIdLst>
  <p:sldSz cx="12061825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F6"/>
    <a:srgbClr val="AC75D5"/>
    <a:srgbClr val="FFEBAB"/>
    <a:srgbClr val="FFF1C5"/>
    <a:srgbClr val="FFE89F"/>
    <a:srgbClr val="FFD8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6" y="72"/>
      </p:cViewPr>
      <p:guideLst>
        <p:guide orient="horz" pos="2160"/>
        <p:guide pos="37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6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8BF24-AA57-4AFB-94A2-71EEEB34E3BD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43000"/>
            <a:ext cx="5429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F059C-7D02-4742-92BC-42BA05549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126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55670" y="2942602"/>
            <a:ext cx="9428817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89065" y="2944634"/>
            <a:ext cx="1570185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173820" y="3136658"/>
            <a:ext cx="120067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7636" y="3055625"/>
            <a:ext cx="916488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1581" y="4625268"/>
            <a:ext cx="1005152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14715" y="4559280"/>
            <a:ext cx="8910721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0957" y="3139440"/>
            <a:ext cx="8918242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22" y="4648200"/>
            <a:ext cx="8644308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7664" y="3227037"/>
            <a:ext cx="8744824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596202" y="2946400"/>
            <a:ext cx="1090255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8794" y="3048000"/>
            <a:ext cx="1059736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457" y="3200403"/>
            <a:ext cx="10152036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91044" y="4541524"/>
            <a:ext cx="10312861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457" y="4607514"/>
            <a:ext cx="10152036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1391" y="3124200"/>
            <a:ext cx="10312173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105" y="408376"/>
            <a:ext cx="10896629" cy="103942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105" y="1719071"/>
            <a:ext cx="5327306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1428" y="1719071"/>
            <a:ext cx="5327306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105" y="408376"/>
            <a:ext cx="108966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106" y="1722438"/>
            <a:ext cx="5329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106" y="2438400"/>
            <a:ext cx="5329400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7242" y="1722438"/>
            <a:ext cx="533149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7242" y="2438400"/>
            <a:ext cx="5331494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276" y="685800"/>
            <a:ext cx="6030913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38739" y="1505712"/>
            <a:ext cx="3583415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92622" y="1642472"/>
            <a:ext cx="3275653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4387" y="2971800"/>
            <a:ext cx="3032122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387" y="1734312"/>
            <a:ext cx="3032122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4638" y="621437"/>
            <a:ext cx="10252551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04638" y="4953000"/>
            <a:ext cx="10252551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5152" y="5029200"/>
            <a:ext cx="10026148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206182" y="5638800"/>
            <a:ext cx="9667023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98831" y="5074920"/>
            <a:ext cx="1048172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1438" y="5656560"/>
            <a:ext cx="9556511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82" y="5105404"/>
            <a:ext cx="9667023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51252" y="228600"/>
            <a:ext cx="2452571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74619" y="351413"/>
            <a:ext cx="2205841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7758" y="395431"/>
            <a:ext cx="1959560" cy="578898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092" y="381003"/>
            <a:ext cx="8141732" cy="5791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0618" y="101600"/>
            <a:ext cx="11820589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091" y="1752602"/>
            <a:ext cx="1085564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3092" y="6356354"/>
            <a:ext cx="2814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1124" y="6356354"/>
            <a:ext cx="3819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308" y="6356354"/>
            <a:ext cx="2814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61855" y="278166"/>
            <a:ext cx="11338116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844" y="372862"/>
            <a:ext cx="11054721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105" y="408376"/>
            <a:ext cx="108966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E3B92E-E4E9-40AF-9900-E126E6C8D6EA}"/>
              </a:ext>
            </a:extLst>
          </p:cNvPr>
          <p:cNvSpPr/>
          <p:nvPr userDrawn="1"/>
        </p:nvSpPr>
        <p:spPr>
          <a:xfrm>
            <a:off x="0" y="0"/>
            <a:ext cx="12061825" cy="6858000"/>
          </a:xfrm>
          <a:prstGeom prst="rect">
            <a:avLst/>
          </a:prstGeom>
          <a:solidFill>
            <a:srgbClr val="FFEB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мка 11">
            <a:extLst>
              <a:ext uri="{FF2B5EF4-FFF2-40B4-BE49-F238E27FC236}">
                <a16:creationId xmlns:a16="http://schemas.microsoft.com/office/drawing/2014/main" id="{1DA028C8-1325-4FC8-B28D-8987480C588C}"/>
              </a:ext>
            </a:extLst>
          </p:cNvPr>
          <p:cNvSpPr/>
          <p:nvPr userDrawn="1"/>
        </p:nvSpPr>
        <p:spPr>
          <a:xfrm>
            <a:off x="0" y="0"/>
            <a:ext cx="12061825" cy="6858000"/>
          </a:xfrm>
          <a:prstGeom prst="frame">
            <a:avLst>
              <a:gd name="adj1" fmla="val 2173"/>
            </a:avLst>
          </a:prstGeom>
          <a:pattFill prst="pct80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BF697F1-DAFB-46B6-8A51-6CC22BA66092}"/>
              </a:ext>
            </a:extLst>
          </p:cNvPr>
          <p:cNvSpPr/>
          <p:nvPr/>
        </p:nvSpPr>
        <p:spPr>
          <a:xfrm>
            <a:off x="5725999" y="429821"/>
            <a:ext cx="5471225" cy="2048164"/>
          </a:xfrm>
          <a:prstGeom prst="snip2Diag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Урок математики </a:t>
            </a:r>
          </a:p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во 2 классе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3582595" y="4423080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F60DE7-621F-40B2-ABA9-69191BE086A8}"/>
              </a:ext>
            </a:extLst>
          </p:cNvPr>
          <p:cNvSpPr/>
          <p:nvPr/>
        </p:nvSpPr>
        <p:spPr>
          <a:xfrm>
            <a:off x="4433434" y="4423080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138E0A-BE08-4CA0-B925-89CD18FCDACD}"/>
              </a:ext>
            </a:extLst>
          </p:cNvPr>
          <p:cNvSpPr/>
          <p:nvPr/>
        </p:nvSpPr>
        <p:spPr>
          <a:xfrm>
            <a:off x="3585936" y="5143516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D7C1809-013A-45A4-943A-CFAD112631C3}"/>
              </a:ext>
            </a:extLst>
          </p:cNvPr>
          <p:cNvSpPr/>
          <p:nvPr/>
        </p:nvSpPr>
        <p:spPr>
          <a:xfrm>
            <a:off x="4430093" y="5143516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7370AB-7B07-46D0-B69F-360B3D426758}"/>
              </a:ext>
            </a:extLst>
          </p:cNvPr>
          <p:cNvSpPr/>
          <p:nvPr/>
        </p:nvSpPr>
        <p:spPr>
          <a:xfrm>
            <a:off x="3589277" y="5863952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593237F-06D4-44E9-AF19-0627E64A0707}"/>
              </a:ext>
            </a:extLst>
          </p:cNvPr>
          <p:cNvSpPr/>
          <p:nvPr/>
        </p:nvSpPr>
        <p:spPr>
          <a:xfrm>
            <a:off x="4430093" y="5863952"/>
            <a:ext cx="850840" cy="72043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Знак ''плюс'' 25">
            <a:extLst>
              <a:ext uri="{FF2B5EF4-FFF2-40B4-BE49-F238E27FC236}">
                <a16:creationId xmlns:a16="http://schemas.microsoft.com/office/drawing/2014/main" id="{FF155E18-BF12-49EC-BBF7-E32128FDCC88}"/>
              </a:ext>
            </a:extLst>
          </p:cNvPr>
          <p:cNvSpPr/>
          <p:nvPr/>
        </p:nvSpPr>
        <p:spPr>
          <a:xfrm>
            <a:off x="3017685" y="4861143"/>
            <a:ext cx="568252" cy="564759"/>
          </a:xfrm>
          <a:prstGeom prst="mathPlu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D37D82B-19C3-4F8F-B780-F2EEF1249FF5}"/>
              </a:ext>
            </a:extLst>
          </p:cNvPr>
          <p:cNvCxnSpPr>
            <a:cxnSpLocks/>
          </p:cNvCxnSpPr>
          <p:nvPr/>
        </p:nvCxnSpPr>
        <p:spPr>
          <a:xfrm>
            <a:off x="3447571" y="5863952"/>
            <a:ext cx="209327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с двумя вырезанными противолежащими углами 15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1038563" y="2503616"/>
            <a:ext cx="4750599" cy="1739901"/>
          </a:xfrm>
          <a:prstGeom prst="snip2Diag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Письменный приём сложения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6EE2EDB-6EF7-4B25-BEE8-A949058CF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29" y="3439576"/>
            <a:ext cx="1932595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FCFC177B-4FFE-4C90-8016-1C576DF17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4678"/>
            <a:ext cx="2368647" cy="23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7" y="569613"/>
            <a:ext cx="1994426" cy="11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672" y="4979074"/>
            <a:ext cx="1748355" cy="13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7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057099" y="290495"/>
            <a:ext cx="5134891" cy="743979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Настрой на урок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E19049F-E6F3-4170-A901-47E1606FB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701" y="4218879"/>
            <a:ext cx="1966186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: изогнутая линия 1">
            <a:extLst>
              <a:ext uri="{FF2B5EF4-FFF2-40B4-BE49-F238E27FC236}">
                <a16:creationId xmlns:a16="http://schemas.microsoft.com/office/drawing/2014/main" id="{3844ED67-E2CA-4735-B5DA-6FF344FBC319}"/>
              </a:ext>
            </a:extLst>
          </p:cNvPr>
          <p:cNvSpPr/>
          <p:nvPr/>
        </p:nvSpPr>
        <p:spPr>
          <a:xfrm flipH="1">
            <a:off x="1918114" y="1778173"/>
            <a:ext cx="4893264" cy="1487055"/>
          </a:xfrm>
          <a:prstGeom prst="borderCallout2">
            <a:avLst>
              <a:gd name="adj1" fmla="val 16915"/>
              <a:gd name="adj2" fmla="val 1708"/>
              <a:gd name="adj3" fmla="val 18750"/>
              <a:gd name="adj4" fmla="val -16667"/>
              <a:gd name="adj5" fmla="val 192696"/>
              <a:gd name="adj6" fmla="val -7405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Всем </a:t>
            </a:r>
            <a:r>
              <a:rPr lang="ru-RU" sz="4800" b="1" dirty="0">
                <a:solidFill>
                  <a:schemeClr val="tx1"/>
                </a:solidFill>
                <a:latin typeface="Comic Sans MS" pitchFamily="66" charset="0"/>
              </a:rPr>
              <a:t>желаю</a:t>
            </a:r>
            <a:r>
              <a:rPr lang="ru-RU" sz="4800" b="1" dirty="0">
                <a:solidFill>
                  <a:schemeClr val="tx1"/>
                </a:solidFill>
              </a:rPr>
              <a:t> счастливого …</a:t>
            </a:r>
          </a:p>
        </p:txBody>
      </p:sp>
      <p:pic>
        <p:nvPicPr>
          <p:cNvPr id="4" name="Шум моря для детей - Крики чаек под шум прибоя (www.hotplayer.ru)">
            <a:hlinkClick r:id="" action="ppaction://media"/>
            <a:extLst>
              <a:ext uri="{FF2B5EF4-FFF2-40B4-BE49-F238E27FC236}">
                <a16:creationId xmlns:a16="http://schemas.microsoft.com/office/drawing/2014/main" id="{32628DB8-4296-4554-B23A-C1C76A0FE4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036" end="388951.3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5107" y="5735781"/>
            <a:ext cx="450034" cy="45489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CFC177B-4FFE-4C90-8016-1C576DF17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733" y="4463790"/>
            <a:ext cx="2368647" cy="23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72" y="5660895"/>
            <a:ext cx="1994426" cy="11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63" y="5614913"/>
            <a:ext cx="1748355" cy="13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86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01" y="2044313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нак ''плюс'' 10">
            <a:extLst>
              <a:ext uri="{FF2B5EF4-FFF2-40B4-BE49-F238E27FC236}">
                <a16:creationId xmlns:a16="http://schemas.microsoft.com/office/drawing/2014/main" id="{7677EC23-11C2-4749-80F3-6115F30F4220}"/>
              </a:ext>
            </a:extLst>
          </p:cNvPr>
          <p:cNvSpPr/>
          <p:nvPr/>
        </p:nvSpPr>
        <p:spPr>
          <a:xfrm>
            <a:off x="3170852" y="2547744"/>
            <a:ext cx="481202" cy="50263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нак ''плюс'' 11">
            <a:extLst>
              <a:ext uri="{FF2B5EF4-FFF2-40B4-BE49-F238E27FC236}">
                <a16:creationId xmlns:a16="http://schemas.microsoft.com/office/drawing/2014/main" id="{1EF799F5-82E2-4243-A251-160F11DFA7CD}"/>
              </a:ext>
            </a:extLst>
          </p:cNvPr>
          <p:cNvSpPr/>
          <p:nvPr/>
        </p:nvSpPr>
        <p:spPr>
          <a:xfrm>
            <a:off x="5988684" y="5793839"/>
            <a:ext cx="481202" cy="50263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нак ''плюс'' 12">
            <a:extLst>
              <a:ext uri="{FF2B5EF4-FFF2-40B4-BE49-F238E27FC236}">
                <a16:creationId xmlns:a16="http://schemas.microsoft.com/office/drawing/2014/main" id="{FBDA097F-057A-408B-B27F-EDCD023A973F}"/>
              </a:ext>
            </a:extLst>
          </p:cNvPr>
          <p:cNvSpPr/>
          <p:nvPr/>
        </p:nvSpPr>
        <p:spPr>
          <a:xfrm>
            <a:off x="3279071" y="4055513"/>
            <a:ext cx="481202" cy="50263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нак ''плюс'' 13">
            <a:extLst>
              <a:ext uri="{FF2B5EF4-FFF2-40B4-BE49-F238E27FC236}">
                <a16:creationId xmlns:a16="http://schemas.microsoft.com/office/drawing/2014/main" id="{CC849B52-7C14-49AD-8DF1-926A7410D09E}"/>
              </a:ext>
            </a:extLst>
          </p:cNvPr>
          <p:cNvSpPr/>
          <p:nvPr/>
        </p:nvSpPr>
        <p:spPr>
          <a:xfrm>
            <a:off x="5903729" y="4009230"/>
            <a:ext cx="481202" cy="50263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92" y="1998331"/>
            <a:ext cx="1556035" cy="1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вно 1">
            <a:extLst>
              <a:ext uri="{FF2B5EF4-FFF2-40B4-BE49-F238E27FC236}">
                <a16:creationId xmlns:a16="http://schemas.microsoft.com/office/drawing/2014/main" id="{3BE31CF7-6F64-4FAC-8CBF-BBBBFD1853D1}"/>
              </a:ext>
            </a:extLst>
          </p:cNvPr>
          <p:cNvSpPr/>
          <p:nvPr/>
        </p:nvSpPr>
        <p:spPr>
          <a:xfrm>
            <a:off x="8403822" y="4137550"/>
            <a:ext cx="1137478" cy="502635"/>
          </a:xfrm>
          <a:prstGeom prst="mathEqua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Равно 15">
            <a:extLst>
              <a:ext uri="{FF2B5EF4-FFF2-40B4-BE49-F238E27FC236}">
                <a16:creationId xmlns:a16="http://schemas.microsoft.com/office/drawing/2014/main" id="{8C27B8F9-C676-499F-AA67-8E8E59E3552E}"/>
              </a:ext>
            </a:extLst>
          </p:cNvPr>
          <p:cNvSpPr/>
          <p:nvPr/>
        </p:nvSpPr>
        <p:spPr>
          <a:xfrm>
            <a:off x="6303729" y="2633309"/>
            <a:ext cx="1137478" cy="502635"/>
          </a:xfrm>
          <a:prstGeom prst="mathEqua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вно 16">
            <a:extLst>
              <a:ext uri="{FF2B5EF4-FFF2-40B4-BE49-F238E27FC236}">
                <a16:creationId xmlns:a16="http://schemas.microsoft.com/office/drawing/2014/main" id="{1E2B9989-517F-4568-8875-BD213F55C5F7}"/>
              </a:ext>
            </a:extLst>
          </p:cNvPr>
          <p:cNvSpPr/>
          <p:nvPr/>
        </p:nvSpPr>
        <p:spPr>
          <a:xfrm>
            <a:off x="8472199" y="5773831"/>
            <a:ext cx="1137478" cy="502635"/>
          </a:xfrm>
          <a:prstGeom prst="mathEqua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4AAA754A-3844-41F1-AFB1-F6BB4B5C481C}"/>
              </a:ext>
            </a:extLst>
          </p:cNvPr>
          <p:cNvSpPr/>
          <p:nvPr/>
        </p:nvSpPr>
        <p:spPr>
          <a:xfrm>
            <a:off x="2851745" y="5698987"/>
            <a:ext cx="481202" cy="502635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0496A88-9C1F-4326-8FD3-64AC28B5C7BC}"/>
              </a:ext>
            </a:extLst>
          </p:cNvPr>
          <p:cNvSpPr/>
          <p:nvPr/>
        </p:nvSpPr>
        <p:spPr>
          <a:xfrm>
            <a:off x="7787768" y="2107589"/>
            <a:ext cx="1199383" cy="9851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20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38F3D23A-A86D-4610-AD73-F8775D87E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17" y="3603669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C0A6229F-7653-478D-AE93-AB567D384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78" y="3674774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06F7BD26-3803-4646-9086-3495A4771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648" y="3708592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FF1000B-1259-45E4-AD7D-5180C6A4EF15}"/>
              </a:ext>
            </a:extLst>
          </p:cNvPr>
          <p:cNvSpPr/>
          <p:nvPr/>
        </p:nvSpPr>
        <p:spPr>
          <a:xfrm>
            <a:off x="9803261" y="3974090"/>
            <a:ext cx="1199383" cy="9851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15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ABEE6080-E4FA-464D-A813-E06B1A30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97" y="5413507"/>
            <a:ext cx="1556035" cy="1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44FCF509-6A6E-4ACF-A395-899E4FEBB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843" y="5319675"/>
            <a:ext cx="1556035" cy="1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8BFB68C0-7F13-451F-85D0-9486B5773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889" y="5487221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74F85CD4-ED14-4140-986D-A1161398D909}"/>
              </a:ext>
            </a:extLst>
          </p:cNvPr>
          <p:cNvSpPr/>
          <p:nvPr/>
        </p:nvSpPr>
        <p:spPr>
          <a:xfrm>
            <a:off x="1531967" y="2447024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99AA7F2-DDD6-4B4E-BC6F-55252E9BB9F2}"/>
              </a:ext>
            </a:extLst>
          </p:cNvPr>
          <p:cNvSpPr/>
          <p:nvPr/>
        </p:nvSpPr>
        <p:spPr>
          <a:xfrm>
            <a:off x="4113564" y="2559197"/>
            <a:ext cx="1344590" cy="65085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15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460D24FE-8DA5-40C4-85BC-8BFB1BEE6B43}"/>
              </a:ext>
            </a:extLst>
          </p:cNvPr>
          <p:cNvSpPr/>
          <p:nvPr/>
        </p:nvSpPr>
        <p:spPr>
          <a:xfrm>
            <a:off x="1451025" y="3947866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C0119107-EEC2-43B5-AD69-F550DC794892}"/>
              </a:ext>
            </a:extLst>
          </p:cNvPr>
          <p:cNvSpPr/>
          <p:nvPr/>
        </p:nvSpPr>
        <p:spPr>
          <a:xfrm>
            <a:off x="4315241" y="3983699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F31EB5CB-E09B-4517-96A3-A56A1441327E}"/>
              </a:ext>
            </a:extLst>
          </p:cNvPr>
          <p:cNvSpPr/>
          <p:nvPr/>
        </p:nvSpPr>
        <p:spPr>
          <a:xfrm>
            <a:off x="6978731" y="4029982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3BDD7CC-173D-4F55-B938-E8B89B1C7122}"/>
              </a:ext>
            </a:extLst>
          </p:cNvPr>
          <p:cNvSpPr/>
          <p:nvPr/>
        </p:nvSpPr>
        <p:spPr>
          <a:xfrm>
            <a:off x="932284" y="5949148"/>
            <a:ext cx="1199365" cy="6774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15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F479329-3DFA-4BBE-AD69-6D93D6114974}"/>
              </a:ext>
            </a:extLst>
          </p:cNvPr>
          <p:cNvSpPr/>
          <p:nvPr/>
        </p:nvSpPr>
        <p:spPr>
          <a:xfrm>
            <a:off x="4281630" y="5797806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684317A3-2E0E-44E1-891D-B90B751506BD}"/>
              </a:ext>
            </a:extLst>
          </p:cNvPr>
          <p:cNvSpPr/>
          <p:nvPr/>
        </p:nvSpPr>
        <p:spPr>
          <a:xfrm>
            <a:off x="6909643" y="5943015"/>
            <a:ext cx="1218163" cy="61176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15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203D4A3-9513-4934-9160-447C2181D3C4}"/>
              </a:ext>
            </a:extLst>
          </p:cNvPr>
          <p:cNvSpPr/>
          <p:nvPr/>
        </p:nvSpPr>
        <p:spPr>
          <a:xfrm>
            <a:off x="9801998" y="5416912"/>
            <a:ext cx="1199383" cy="9851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35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B2CFE7-3BE2-4074-A9DE-9D381532102D}"/>
              </a:ext>
            </a:extLst>
          </p:cNvPr>
          <p:cNvSpPr/>
          <p:nvPr/>
        </p:nvSpPr>
        <p:spPr>
          <a:xfrm>
            <a:off x="258762" y="41111"/>
            <a:ext cx="11544300" cy="17527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id="{C1C45E97-D28E-49FB-A0A9-2A8E439EB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95" y="393260"/>
            <a:ext cx="1775038" cy="10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Равно 39">
            <a:extLst>
              <a:ext uri="{FF2B5EF4-FFF2-40B4-BE49-F238E27FC236}">
                <a16:creationId xmlns:a16="http://schemas.microsoft.com/office/drawing/2014/main" id="{1DEE7CC6-D857-404B-98E1-800A38420FF3}"/>
              </a:ext>
            </a:extLst>
          </p:cNvPr>
          <p:cNvSpPr/>
          <p:nvPr/>
        </p:nvSpPr>
        <p:spPr>
          <a:xfrm>
            <a:off x="2514576" y="717042"/>
            <a:ext cx="1137478" cy="502635"/>
          </a:xfrm>
          <a:prstGeom prst="mathEqua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1" name="Picture 6">
            <a:extLst>
              <a:ext uri="{FF2B5EF4-FFF2-40B4-BE49-F238E27FC236}">
                <a16:creationId xmlns:a16="http://schemas.microsoft.com/office/drawing/2014/main" id="{8DD09732-3E26-485B-82A7-7E2DD784C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886" y="332322"/>
            <a:ext cx="1556035" cy="1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Равно 41">
            <a:extLst>
              <a:ext uri="{FF2B5EF4-FFF2-40B4-BE49-F238E27FC236}">
                <a16:creationId xmlns:a16="http://schemas.microsoft.com/office/drawing/2014/main" id="{8DDB86DD-4893-49A8-B137-81005C96999B}"/>
              </a:ext>
            </a:extLst>
          </p:cNvPr>
          <p:cNvSpPr/>
          <p:nvPr/>
        </p:nvSpPr>
        <p:spPr>
          <a:xfrm>
            <a:off x="8057418" y="688222"/>
            <a:ext cx="1137478" cy="502635"/>
          </a:xfrm>
          <a:prstGeom prst="mathEqua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63D24176-1C40-458D-BD1B-67C80EBE3C08}"/>
              </a:ext>
            </a:extLst>
          </p:cNvPr>
          <p:cNvSpPr/>
          <p:nvPr/>
        </p:nvSpPr>
        <p:spPr>
          <a:xfrm>
            <a:off x="3683551" y="717042"/>
            <a:ext cx="701845" cy="548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omic Sans MS" pitchFamily="66" charset="0"/>
              </a:rPr>
              <a:t>5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1F1F6505-F100-41E2-AFC5-CBCD6F8C9322}"/>
              </a:ext>
            </a:extLst>
          </p:cNvPr>
          <p:cNvSpPr/>
          <p:nvPr/>
        </p:nvSpPr>
        <p:spPr>
          <a:xfrm>
            <a:off x="9194896" y="581534"/>
            <a:ext cx="1779555" cy="79227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15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FA0743-936E-4347-9F9A-E115A2EE981F}"/>
              </a:ext>
            </a:extLst>
          </p:cNvPr>
          <p:cNvSpPr/>
          <p:nvPr/>
        </p:nvSpPr>
        <p:spPr>
          <a:xfrm>
            <a:off x="7777476" y="2064451"/>
            <a:ext cx="1209675" cy="1008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7B0F2DA-37E0-44CB-9971-9089E20529C4}"/>
              </a:ext>
            </a:extLst>
          </p:cNvPr>
          <p:cNvSpPr/>
          <p:nvPr/>
        </p:nvSpPr>
        <p:spPr>
          <a:xfrm>
            <a:off x="9803261" y="3951100"/>
            <a:ext cx="1209675" cy="1008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0698A7A-4C93-4746-B7C8-31895FDCC278}"/>
              </a:ext>
            </a:extLst>
          </p:cNvPr>
          <p:cNvSpPr/>
          <p:nvPr/>
        </p:nvSpPr>
        <p:spPr>
          <a:xfrm>
            <a:off x="9803261" y="5393922"/>
            <a:ext cx="1209675" cy="1008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68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7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1EB82C-A542-451C-B4B2-31EB8157E775}"/>
              </a:ext>
            </a:extLst>
          </p:cNvPr>
          <p:cNvSpPr/>
          <p:nvPr/>
        </p:nvSpPr>
        <p:spPr>
          <a:xfrm>
            <a:off x="3252109" y="1403385"/>
            <a:ext cx="5557605" cy="1325418"/>
          </a:xfrm>
          <a:prstGeom prst="snip2Diag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Увеличить на 3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4223308" y="107266"/>
            <a:ext cx="3143150" cy="757381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Вычисли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E7A08FA-9B08-451E-BE23-E53508FE2BE8}"/>
              </a:ext>
            </a:extLst>
          </p:cNvPr>
          <p:cNvSpPr/>
          <p:nvPr/>
        </p:nvSpPr>
        <p:spPr>
          <a:xfrm>
            <a:off x="3538671" y="2716066"/>
            <a:ext cx="906003" cy="1325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280EA39-9AA9-428C-B0A3-F2FE7E29F2F6}"/>
              </a:ext>
            </a:extLst>
          </p:cNvPr>
          <p:cNvSpPr/>
          <p:nvPr/>
        </p:nvSpPr>
        <p:spPr>
          <a:xfrm>
            <a:off x="4490370" y="2697595"/>
            <a:ext cx="956167" cy="1325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B038C1E-8CEF-456E-B5F9-9B9F60169E75}"/>
              </a:ext>
            </a:extLst>
          </p:cNvPr>
          <p:cNvSpPr/>
          <p:nvPr/>
        </p:nvSpPr>
        <p:spPr>
          <a:xfrm>
            <a:off x="5457286" y="2697595"/>
            <a:ext cx="897376" cy="1325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6F3747B-E894-46AF-83E5-54E0DBBD5643}"/>
              </a:ext>
            </a:extLst>
          </p:cNvPr>
          <p:cNvSpPr/>
          <p:nvPr/>
        </p:nvSpPr>
        <p:spPr>
          <a:xfrm>
            <a:off x="6372822" y="2706419"/>
            <a:ext cx="891438" cy="1325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8784E39-B8E5-42E5-8CB2-CCF184AE008F}"/>
              </a:ext>
            </a:extLst>
          </p:cNvPr>
          <p:cNvSpPr/>
          <p:nvPr/>
        </p:nvSpPr>
        <p:spPr>
          <a:xfrm>
            <a:off x="7299076" y="2697595"/>
            <a:ext cx="1091128" cy="1325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10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056F21E-10E3-4920-885C-298591BCAF48}"/>
              </a:ext>
            </a:extLst>
          </p:cNvPr>
          <p:cNvSpPr/>
          <p:nvPr/>
        </p:nvSpPr>
        <p:spPr>
          <a:xfrm>
            <a:off x="3584367" y="4062267"/>
            <a:ext cx="906003" cy="1325418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5367460-56A1-4B83-A63C-8F6E0874D802}"/>
              </a:ext>
            </a:extLst>
          </p:cNvPr>
          <p:cNvSpPr/>
          <p:nvPr/>
        </p:nvSpPr>
        <p:spPr>
          <a:xfrm>
            <a:off x="4523559" y="4068472"/>
            <a:ext cx="956170" cy="1325418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10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9312A19-B988-49FE-B814-E2D73ACBA22C}"/>
              </a:ext>
            </a:extLst>
          </p:cNvPr>
          <p:cNvSpPr/>
          <p:nvPr/>
        </p:nvSpPr>
        <p:spPr>
          <a:xfrm>
            <a:off x="5475448" y="4068472"/>
            <a:ext cx="897374" cy="1325418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F9BD3E3-30B9-4077-A540-4605DBE28E0B}"/>
              </a:ext>
            </a:extLst>
          </p:cNvPr>
          <p:cNvSpPr/>
          <p:nvPr/>
        </p:nvSpPr>
        <p:spPr>
          <a:xfrm>
            <a:off x="6422880" y="4068779"/>
            <a:ext cx="874267" cy="1325418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51BDC22-1848-47B4-82E3-607F2922A5F9}"/>
              </a:ext>
            </a:extLst>
          </p:cNvPr>
          <p:cNvSpPr/>
          <p:nvPr/>
        </p:nvSpPr>
        <p:spPr>
          <a:xfrm>
            <a:off x="7312319" y="4068779"/>
            <a:ext cx="1091128" cy="1325418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13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CFC177B-4FFE-4C90-8016-1C576DF17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60" y="4379334"/>
            <a:ext cx="2368647" cy="23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225" y="4784514"/>
            <a:ext cx="1994426" cy="11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026" y="5532582"/>
            <a:ext cx="1748355" cy="13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8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1EB82C-A542-451C-B4B2-31EB8157E775}"/>
              </a:ext>
            </a:extLst>
          </p:cNvPr>
          <p:cNvSpPr/>
          <p:nvPr/>
        </p:nvSpPr>
        <p:spPr>
          <a:xfrm>
            <a:off x="2879307" y="1461071"/>
            <a:ext cx="5950368" cy="1325417"/>
          </a:xfrm>
          <a:prstGeom prst="snip2Diag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Уменьшить на 2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4075805" y="84769"/>
            <a:ext cx="3412788" cy="757381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Вычисли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E7A08FA-9B08-451E-BE23-E53508FE2BE8}"/>
              </a:ext>
            </a:extLst>
          </p:cNvPr>
          <p:cNvSpPr/>
          <p:nvPr/>
        </p:nvSpPr>
        <p:spPr>
          <a:xfrm>
            <a:off x="3246044" y="2788799"/>
            <a:ext cx="1105375" cy="13254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12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280EA39-9AA9-428C-B0A3-F2FE7E29F2F6}"/>
              </a:ext>
            </a:extLst>
          </p:cNvPr>
          <p:cNvSpPr/>
          <p:nvPr/>
        </p:nvSpPr>
        <p:spPr>
          <a:xfrm>
            <a:off x="4361555" y="2804960"/>
            <a:ext cx="1018851" cy="13254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B038C1E-8CEF-456E-B5F9-9B9F60169E75}"/>
              </a:ext>
            </a:extLst>
          </p:cNvPr>
          <p:cNvSpPr/>
          <p:nvPr/>
        </p:nvSpPr>
        <p:spPr>
          <a:xfrm>
            <a:off x="5408343" y="2823432"/>
            <a:ext cx="997682" cy="13254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6F3747B-E894-46AF-83E5-54E0DBBD5643}"/>
              </a:ext>
            </a:extLst>
          </p:cNvPr>
          <p:cNvSpPr/>
          <p:nvPr/>
        </p:nvSpPr>
        <p:spPr>
          <a:xfrm>
            <a:off x="6406553" y="2795724"/>
            <a:ext cx="1003378" cy="13254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8784E39-B8E5-42E5-8CB2-CCF184AE008F}"/>
              </a:ext>
            </a:extLst>
          </p:cNvPr>
          <p:cNvSpPr/>
          <p:nvPr/>
        </p:nvSpPr>
        <p:spPr>
          <a:xfrm>
            <a:off x="7444768" y="2775769"/>
            <a:ext cx="1170376" cy="13254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10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056F21E-10E3-4920-885C-298591BCAF48}"/>
              </a:ext>
            </a:extLst>
          </p:cNvPr>
          <p:cNvSpPr/>
          <p:nvPr/>
        </p:nvSpPr>
        <p:spPr>
          <a:xfrm>
            <a:off x="3212349" y="4091951"/>
            <a:ext cx="1105375" cy="13254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10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5367460-56A1-4B83-A63C-8F6E0874D802}"/>
              </a:ext>
            </a:extLst>
          </p:cNvPr>
          <p:cNvSpPr/>
          <p:nvPr/>
        </p:nvSpPr>
        <p:spPr>
          <a:xfrm>
            <a:off x="4330250" y="4082715"/>
            <a:ext cx="1018851" cy="13254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9312A19-B988-49FE-B814-E2D73ACBA22C}"/>
              </a:ext>
            </a:extLst>
          </p:cNvPr>
          <p:cNvSpPr/>
          <p:nvPr/>
        </p:nvSpPr>
        <p:spPr>
          <a:xfrm>
            <a:off x="5390542" y="4073478"/>
            <a:ext cx="997682" cy="13254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F9BD3E3-30B9-4077-A540-4605DBE28E0B}"/>
              </a:ext>
            </a:extLst>
          </p:cNvPr>
          <p:cNvSpPr/>
          <p:nvPr/>
        </p:nvSpPr>
        <p:spPr>
          <a:xfrm>
            <a:off x="6423061" y="4082714"/>
            <a:ext cx="1005931" cy="13254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51BDC22-1848-47B4-82E3-607F2922A5F9}"/>
              </a:ext>
            </a:extLst>
          </p:cNvPr>
          <p:cNvSpPr/>
          <p:nvPr/>
        </p:nvSpPr>
        <p:spPr>
          <a:xfrm>
            <a:off x="7424043" y="4091951"/>
            <a:ext cx="1167986" cy="13254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8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CFC177B-4FFE-4C90-8016-1C576DF17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13" y="3685867"/>
            <a:ext cx="2368647" cy="23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738" y="4902084"/>
            <a:ext cx="1994426" cy="11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84" y="5417368"/>
            <a:ext cx="1748355" cy="13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71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C750AE-E003-4D65-99F6-7993A45C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103A1F-D24E-4219-B8DF-320E2774AFFB}"/>
              </a:ext>
            </a:extLst>
          </p:cNvPr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14D226-191E-4A6C-803C-472275864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0" y="123454"/>
            <a:ext cx="5270500" cy="195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3692A1-89A6-40B6-9C06-669556A4DFAE}"/>
              </a:ext>
            </a:extLst>
          </p:cNvPr>
          <p:cNvSpPr/>
          <p:nvPr/>
        </p:nvSpPr>
        <p:spPr>
          <a:xfrm>
            <a:off x="2401887" y="1424943"/>
            <a:ext cx="7258050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41CA543-3A46-4E09-8FB6-EA4F039FA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615" y="1632303"/>
            <a:ext cx="7024594" cy="140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89B722-452E-42E6-B0F9-6D2C5F5B8587}"/>
              </a:ext>
            </a:extLst>
          </p:cNvPr>
          <p:cNvSpPr/>
          <p:nvPr/>
        </p:nvSpPr>
        <p:spPr>
          <a:xfrm>
            <a:off x="1933575" y="2705100"/>
            <a:ext cx="8629650" cy="76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9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E3207-63E9-4629-A822-BFEC8F5B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D04349-EB03-42EC-8EEF-7790B1250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DF06902-47BE-42DD-86A6-27075D43F9F2}"/>
              </a:ext>
            </a:extLst>
          </p:cNvPr>
          <p:cNvSpPr/>
          <p:nvPr/>
        </p:nvSpPr>
        <p:spPr>
          <a:xfrm>
            <a:off x="105568" y="1447803"/>
            <a:ext cx="11850688" cy="3629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15, 12,  39,  22,  18</a:t>
            </a:r>
            <a:endParaRPr lang="ru-RU" sz="8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90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70AA00-95E8-4878-9F52-92994FDDBD8D}"/>
              </a:ext>
            </a:extLst>
          </p:cNvPr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7A476-8A8E-4EFD-91F8-D973F97C8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165568-0D94-4D9A-A506-D66696E0A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009D8D-6AAD-4CBE-927F-41E693F2EAF9}"/>
              </a:ext>
            </a:extLst>
          </p:cNvPr>
          <p:cNvSpPr/>
          <p:nvPr/>
        </p:nvSpPr>
        <p:spPr>
          <a:xfrm>
            <a:off x="735012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37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200E6F-8C1A-4898-9B19-D99F5E2E4DBB}"/>
              </a:ext>
            </a:extLst>
          </p:cNvPr>
          <p:cNvSpPr/>
          <p:nvPr/>
        </p:nvSpPr>
        <p:spPr>
          <a:xfrm>
            <a:off x="1914300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80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9C072A-879F-409C-A647-C3FA47E9A824}"/>
              </a:ext>
            </a:extLst>
          </p:cNvPr>
          <p:cNvSpPr/>
          <p:nvPr/>
        </p:nvSpPr>
        <p:spPr>
          <a:xfrm>
            <a:off x="3093588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60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C604D8-AF59-4FBB-A634-FCC4F464D690}"/>
              </a:ext>
            </a:extLst>
          </p:cNvPr>
          <p:cNvSpPr/>
          <p:nvPr/>
        </p:nvSpPr>
        <p:spPr>
          <a:xfrm>
            <a:off x="4272876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9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EC2851-459C-4F3A-98ED-FE77C8693A4B}"/>
              </a:ext>
            </a:extLst>
          </p:cNvPr>
          <p:cNvSpPr/>
          <p:nvPr/>
        </p:nvSpPr>
        <p:spPr>
          <a:xfrm>
            <a:off x="5452164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53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E8561EA-5556-4306-B54A-66323B168A0F}"/>
              </a:ext>
            </a:extLst>
          </p:cNvPr>
          <p:cNvSpPr/>
          <p:nvPr/>
        </p:nvSpPr>
        <p:spPr>
          <a:xfrm>
            <a:off x="6631452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40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A7060C-8E6A-4312-86D1-E80357C18132}"/>
              </a:ext>
            </a:extLst>
          </p:cNvPr>
          <p:cNvSpPr/>
          <p:nvPr/>
        </p:nvSpPr>
        <p:spPr>
          <a:xfrm>
            <a:off x="7810740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50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93E0DD-B85B-4A41-8475-D41B8A344C7E}"/>
              </a:ext>
            </a:extLst>
          </p:cNvPr>
          <p:cNvSpPr/>
          <p:nvPr/>
        </p:nvSpPr>
        <p:spPr>
          <a:xfrm>
            <a:off x="8990028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70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6890592-E82B-468E-B63F-DCE8BBB0BD00}"/>
              </a:ext>
            </a:extLst>
          </p:cNvPr>
          <p:cNvSpPr/>
          <p:nvPr/>
        </p:nvSpPr>
        <p:spPr>
          <a:xfrm>
            <a:off x="10169316" y="1456141"/>
            <a:ext cx="1152395" cy="1008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30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72C6569-CA8F-46CC-892A-C0E4D741EDDF}"/>
              </a:ext>
            </a:extLst>
          </p:cNvPr>
          <p:cNvSpPr/>
          <p:nvPr/>
        </p:nvSpPr>
        <p:spPr>
          <a:xfrm>
            <a:off x="4482725" y="3619902"/>
            <a:ext cx="1152395" cy="10084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37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EB2493D-C375-47B9-B95A-2CD9967C716A}"/>
              </a:ext>
            </a:extLst>
          </p:cNvPr>
          <p:cNvSpPr/>
          <p:nvPr/>
        </p:nvSpPr>
        <p:spPr>
          <a:xfrm>
            <a:off x="6238211" y="3619902"/>
            <a:ext cx="1152395" cy="10084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ahnschrift SemiCondensed" panose="020B0502040204020203" pitchFamily="34" charset="0"/>
              </a:rPr>
              <a:t>53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34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70AA00-95E8-4878-9F52-92994FDDBD8D}"/>
              </a:ext>
            </a:extLst>
          </p:cNvPr>
          <p:cNvSpPr/>
          <p:nvPr/>
        </p:nvSpPr>
        <p:spPr>
          <a:xfrm>
            <a:off x="0" y="0"/>
            <a:ext cx="12061825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7A476-8A8E-4EFD-91F8-D973F97C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05" y="408377"/>
            <a:ext cx="8661631" cy="739582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82CC25F-A4F7-4D94-9FF3-9A3315AD3A87}"/>
              </a:ext>
            </a:extLst>
          </p:cNvPr>
          <p:cNvSpPr/>
          <p:nvPr/>
        </p:nvSpPr>
        <p:spPr>
          <a:xfrm>
            <a:off x="4014823" y="668280"/>
            <a:ext cx="1907208" cy="1626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89B0AE1-F6A9-4322-B3BF-C322A7C6AD4D}"/>
              </a:ext>
            </a:extLst>
          </p:cNvPr>
          <p:cNvSpPr/>
          <p:nvPr/>
        </p:nvSpPr>
        <p:spPr>
          <a:xfrm>
            <a:off x="5917056" y="668667"/>
            <a:ext cx="1907208" cy="1626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6BEA373-0498-4534-9B3B-0614440F72D1}"/>
              </a:ext>
            </a:extLst>
          </p:cNvPr>
          <p:cNvSpPr/>
          <p:nvPr/>
        </p:nvSpPr>
        <p:spPr>
          <a:xfrm>
            <a:off x="4014823" y="2312418"/>
            <a:ext cx="1907208" cy="1626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AF6384-1DC0-4607-90B4-4645895041A5}"/>
              </a:ext>
            </a:extLst>
          </p:cNvPr>
          <p:cNvSpPr/>
          <p:nvPr/>
        </p:nvSpPr>
        <p:spPr>
          <a:xfrm>
            <a:off x="5917056" y="2295498"/>
            <a:ext cx="1907208" cy="1626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24" name="Знак ''плюс'' 23">
            <a:extLst>
              <a:ext uri="{FF2B5EF4-FFF2-40B4-BE49-F238E27FC236}">
                <a16:creationId xmlns:a16="http://schemas.microsoft.com/office/drawing/2014/main" id="{C90339AB-682D-45AD-82F0-993E8EFDF25F}"/>
              </a:ext>
            </a:extLst>
          </p:cNvPr>
          <p:cNvSpPr/>
          <p:nvPr/>
        </p:nvSpPr>
        <p:spPr>
          <a:xfrm>
            <a:off x="3074361" y="1885336"/>
            <a:ext cx="940462" cy="81954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46FFCC6-613E-42B1-A6E3-0BE52B1827D4}"/>
              </a:ext>
            </a:extLst>
          </p:cNvPr>
          <p:cNvCxnSpPr>
            <a:cxnSpLocks/>
          </p:cNvCxnSpPr>
          <p:nvPr/>
        </p:nvCxnSpPr>
        <p:spPr>
          <a:xfrm>
            <a:off x="3320853" y="3939249"/>
            <a:ext cx="456555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4085D77-AAA5-4D4C-AAD5-53527F41A652}"/>
              </a:ext>
            </a:extLst>
          </p:cNvPr>
          <p:cNvSpPr/>
          <p:nvPr/>
        </p:nvSpPr>
        <p:spPr>
          <a:xfrm>
            <a:off x="5917056" y="3956169"/>
            <a:ext cx="1907208" cy="1626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10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554B178-80AE-450E-BC71-D4D178153D0C}"/>
              </a:ext>
            </a:extLst>
          </p:cNvPr>
          <p:cNvSpPr/>
          <p:nvPr/>
        </p:nvSpPr>
        <p:spPr>
          <a:xfrm rot="2315260">
            <a:off x="5741234" y="4731141"/>
            <a:ext cx="2258853" cy="76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03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4378057" y="165690"/>
            <a:ext cx="3603008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Тема урока</a:t>
            </a:r>
          </a:p>
        </p:txBody>
      </p:sp>
      <p:sp>
        <p:nvSpPr>
          <p:cNvPr id="4" name="Прямоугольник с двумя вырезанными противолежащими углами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1953453" y="867076"/>
            <a:ext cx="8742550" cy="2303631"/>
          </a:xfrm>
          <a:prstGeom prst="snip2Diag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Вычисления вида </a:t>
            </a:r>
            <a:r>
              <a:rPr lang="ru-RU" sz="7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 + 53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3A0ADDF-97E2-4340-8A50-5FE781FF7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F96D04B-4B96-4FFA-98FD-3BEF9C52C2EC}"/>
              </a:ext>
            </a:extLst>
          </p:cNvPr>
          <p:cNvSpPr/>
          <p:nvPr/>
        </p:nvSpPr>
        <p:spPr>
          <a:xfrm>
            <a:off x="4591235" y="5204223"/>
            <a:ext cx="6551720" cy="8337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Научиться складывать такие числа.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05A4AB5-99D5-4807-ACFC-06B83EEF0357}"/>
              </a:ext>
            </a:extLst>
          </p:cNvPr>
          <p:cNvSpPr/>
          <p:nvPr/>
        </p:nvSpPr>
        <p:spPr>
          <a:xfrm>
            <a:off x="2157273" y="3687294"/>
            <a:ext cx="2016597" cy="6711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Узнаем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C65F3E4-8836-4681-802F-E54BAB622F9C}"/>
              </a:ext>
            </a:extLst>
          </p:cNvPr>
          <p:cNvSpPr/>
          <p:nvPr/>
        </p:nvSpPr>
        <p:spPr>
          <a:xfrm>
            <a:off x="2157272" y="5251242"/>
            <a:ext cx="2220785" cy="73968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Научимся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2E46098-9B7D-4E52-84D5-C1730D63AEF8}"/>
              </a:ext>
            </a:extLst>
          </p:cNvPr>
          <p:cNvSpPr/>
          <p:nvPr/>
        </p:nvSpPr>
        <p:spPr>
          <a:xfrm>
            <a:off x="4378057" y="3510184"/>
            <a:ext cx="6443823" cy="11984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выполнять вычисления вида 37+53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9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5062312" y="388881"/>
            <a:ext cx="3030810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Объясни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2521474" y="1748855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63E0F6-5875-4404-9CC7-1EF6488BB846}"/>
              </a:ext>
            </a:extLst>
          </p:cNvPr>
          <p:cNvSpPr/>
          <p:nvPr/>
        </p:nvSpPr>
        <p:spPr>
          <a:xfrm>
            <a:off x="3673859" y="1748854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8E1B0-DAE6-4DA8-8399-366DC2B4D00A}"/>
              </a:ext>
            </a:extLst>
          </p:cNvPr>
          <p:cNvSpPr/>
          <p:nvPr/>
        </p:nvSpPr>
        <p:spPr>
          <a:xfrm>
            <a:off x="2521474" y="286991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98757A-6EDB-4069-A7B3-B08835993ACF}"/>
              </a:ext>
            </a:extLst>
          </p:cNvPr>
          <p:cNvSpPr/>
          <p:nvPr/>
        </p:nvSpPr>
        <p:spPr>
          <a:xfrm>
            <a:off x="3673859" y="2865776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035C70-3874-468D-BF58-764B9941C5FA}"/>
              </a:ext>
            </a:extLst>
          </p:cNvPr>
          <p:cNvSpPr/>
          <p:nvPr/>
        </p:nvSpPr>
        <p:spPr>
          <a:xfrm>
            <a:off x="2530613" y="399386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9B98EA-ABE7-43A6-A2B8-693D4187A67C}"/>
              </a:ext>
            </a:extLst>
          </p:cNvPr>
          <p:cNvSpPr/>
          <p:nvPr/>
        </p:nvSpPr>
        <p:spPr>
          <a:xfrm>
            <a:off x="3673859" y="3986841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2" name="Знак ''плюс'' 11">
            <a:extLst>
              <a:ext uri="{FF2B5EF4-FFF2-40B4-BE49-F238E27FC236}">
                <a16:creationId xmlns:a16="http://schemas.microsoft.com/office/drawing/2014/main" id="{5FC71AE2-34A6-4AE7-BC12-5F67DEEAA0CC}"/>
              </a:ext>
            </a:extLst>
          </p:cNvPr>
          <p:cNvSpPr/>
          <p:nvPr/>
        </p:nvSpPr>
        <p:spPr>
          <a:xfrm>
            <a:off x="1953222" y="2584027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BE03EF6-D52C-47D6-902E-7B56CE2B218A}"/>
              </a:ext>
            </a:extLst>
          </p:cNvPr>
          <p:cNvSpPr/>
          <p:nvPr/>
        </p:nvSpPr>
        <p:spPr>
          <a:xfrm>
            <a:off x="7070664" y="1816154"/>
            <a:ext cx="2677982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Пишу …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DBB8F89-BC54-4629-AE11-556379FB5AF4}"/>
              </a:ext>
            </a:extLst>
          </p:cNvPr>
          <p:cNvSpPr/>
          <p:nvPr/>
        </p:nvSpPr>
        <p:spPr>
          <a:xfrm>
            <a:off x="5213446" y="2865776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единицы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3F101D1-7BD1-4545-9F18-F47A9EF5F279}"/>
              </a:ext>
            </a:extLst>
          </p:cNvPr>
          <p:cNvSpPr/>
          <p:nvPr/>
        </p:nvSpPr>
        <p:spPr>
          <a:xfrm>
            <a:off x="5213446" y="464915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десятки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2929E66-6C00-4C48-9DCD-108E5ED9F311}"/>
              </a:ext>
            </a:extLst>
          </p:cNvPr>
          <p:cNvSpPr/>
          <p:nvPr/>
        </p:nvSpPr>
        <p:spPr>
          <a:xfrm>
            <a:off x="6502144" y="5526476"/>
            <a:ext cx="3706381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Читаю ответ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849F1A6-18F7-4E58-9012-87726EE41EE7}"/>
              </a:ext>
            </a:extLst>
          </p:cNvPr>
          <p:cNvCxnSpPr>
            <a:cxnSpLocks/>
          </p:cNvCxnSpPr>
          <p:nvPr/>
        </p:nvCxnSpPr>
        <p:spPr>
          <a:xfrm>
            <a:off x="2165588" y="3986840"/>
            <a:ext cx="275862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22BFCC7-60DC-4986-AA97-B52686814C05}"/>
              </a:ext>
            </a:extLst>
          </p:cNvPr>
          <p:cNvSpPr/>
          <p:nvPr/>
        </p:nvSpPr>
        <p:spPr>
          <a:xfrm>
            <a:off x="5213446" y="374161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Запоминаю…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19694-8B0E-4E4B-98F9-E2818C24AD9E}"/>
              </a:ext>
            </a:extLst>
          </p:cNvPr>
          <p:cNvSpPr txBox="1"/>
          <p:nvPr/>
        </p:nvSpPr>
        <p:spPr>
          <a:xfrm>
            <a:off x="2853233" y="1020136"/>
            <a:ext cx="50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1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BB841525-6616-485D-A7C9-EC9D5BE0F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14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5062312" y="388881"/>
            <a:ext cx="3030810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Объясни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2521474" y="1748855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63E0F6-5875-4404-9CC7-1EF6488BB846}"/>
              </a:ext>
            </a:extLst>
          </p:cNvPr>
          <p:cNvSpPr/>
          <p:nvPr/>
        </p:nvSpPr>
        <p:spPr>
          <a:xfrm>
            <a:off x="3673859" y="1748854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8E1B0-DAE6-4DA8-8399-366DC2B4D00A}"/>
              </a:ext>
            </a:extLst>
          </p:cNvPr>
          <p:cNvSpPr/>
          <p:nvPr/>
        </p:nvSpPr>
        <p:spPr>
          <a:xfrm>
            <a:off x="2521474" y="286991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98757A-6EDB-4069-A7B3-B08835993ACF}"/>
              </a:ext>
            </a:extLst>
          </p:cNvPr>
          <p:cNvSpPr/>
          <p:nvPr/>
        </p:nvSpPr>
        <p:spPr>
          <a:xfrm>
            <a:off x="3673859" y="2865776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035C70-3874-468D-BF58-764B9941C5FA}"/>
              </a:ext>
            </a:extLst>
          </p:cNvPr>
          <p:cNvSpPr/>
          <p:nvPr/>
        </p:nvSpPr>
        <p:spPr>
          <a:xfrm>
            <a:off x="2530613" y="399386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9B98EA-ABE7-43A6-A2B8-693D4187A67C}"/>
              </a:ext>
            </a:extLst>
          </p:cNvPr>
          <p:cNvSpPr/>
          <p:nvPr/>
        </p:nvSpPr>
        <p:spPr>
          <a:xfrm>
            <a:off x="3673859" y="3986841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2" name="Знак ''плюс'' 11">
            <a:extLst>
              <a:ext uri="{FF2B5EF4-FFF2-40B4-BE49-F238E27FC236}">
                <a16:creationId xmlns:a16="http://schemas.microsoft.com/office/drawing/2014/main" id="{5FC71AE2-34A6-4AE7-BC12-5F67DEEAA0CC}"/>
              </a:ext>
            </a:extLst>
          </p:cNvPr>
          <p:cNvSpPr/>
          <p:nvPr/>
        </p:nvSpPr>
        <p:spPr>
          <a:xfrm>
            <a:off x="1953222" y="2584027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BE03EF6-D52C-47D6-902E-7B56CE2B218A}"/>
              </a:ext>
            </a:extLst>
          </p:cNvPr>
          <p:cNvSpPr/>
          <p:nvPr/>
        </p:nvSpPr>
        <p:spPr>
          <a:xfrm>
            <a:off x="7070664" y="1816154"/>
            <a:ext cx="2677982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Пишу …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DBB8F89-BC54-4629-AE11-556379FB5AF4}"/>
              </a:ext>
            </a:extLst>
          </p:cNvPr>
          <p:cNvSpPr/>
          <p:nvPr/>
        </p:nvSpPr>
        <p:spPr>
          <a:xfrm>
            <a:off x="5213446" y="2865776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единицы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3F101D1-7BD1-4545-9F18-F47A9EF5F279}"/>
              </a:ext>
            </a:extLst>
          </p:cNvPr>
          <p:cNvSpPr/>
          <p:nvPr/>
        </p:nvSpPr>
        <p:spPr>
          <a:xfrm>
            <a:off x="5213446" y="464915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десятки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2929E66-6C00-4C48-9DCD-108E5ED9F311}"/>
              </a:ext>
            </a:extLst>
          </p:cNvPr>
          <p:cNvSpPr/>
          <p:nvPr/>
        </p:nvSpPr>
        <p:spPr>
          <a:xfrm>
            <a:off x="6502144" y="5526476"/>
            <a:ext cx="3706381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Читаю ответ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849F1A6-18F7-4E58-9012-87726EE41EE7}"/>
              </a:ext>
            </a:extLst>
          </p:cNvPr>
          <p:cNvCxnSpPr>
            <a:cxnSpLocks/>
          </p:cNvCxnSpPr>
          <p:nvPr/>
        </p:nvCxnSpPr>
        <p:spPr>
          <a:xfrm>
            <a:off x="2165588" y="3986840"/>
            <a:ext cx="275862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22BFCC7-60DC-4986-AA97-B52686814C05}"/>
              </a:ext>
            </a:extLst>
          </p:cNvPr>
          <p:cNvSpPr/>
          <p:nvPr/>
        </p:nvSpPr>
        <p:spPr>
          <a:xfrm>
            <a:off x="5213446" y="374161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Запоминаю…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19694-8B0E-4E4B-98F9-E2818C24AD9E}"/>
              </a:ext>
            </a:extLst>
          </p:cNvPr>
          <p:cNvSpPr txBox="1"/>
          <p:nvPr/>
        </p:nvSpPr>
        <p:spPr>
          <a:xfrm>
            <a:off x="2853233" y="1020136"/>
            <a:ext cx="50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1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BB841525-6616-485D-A7C9-EC9D5BE0F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5062312" y="388881"/>
            <a:ext cx="3030810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Объясни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2521474" y="1748855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63E0F6-5875-4404-9CC7-1EF6488BB846}"/>
              </a:ext>
            </a:extLst>
          </p:cNvPr>
          <p:cNvSpPr/>
          <p:nvPr/>
        </p:nvSpPr>
        <p:spPr>
          <a:xfrm>
            <a:off x="3673859" y="1748854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8E1B0-DAE6-4DA8-8399-366DC2B4D00A}"/>
              </a:ext>
            </a:extLst>
          </p:cNvPr>
          <p:cNvSpPr/>
          <p:nvPr/>
        </p:nvSpPr>
        <p:spPr>
          <a:xfrm>
            <a:off x="2521474" y="286991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98757A-6EDB-4069-A7B3-B08835993ACF}"/>
              </a:ext>
            </a:extLst>
          </p:cNvPr>
          <p:cNvSpPr/>
          <p:nvPr/>
        </p:nvSpPr>
        <p:spPr>
          <a:xfrm>
            <a:off x="3673859" y="2865776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035C70-3874-468D-BF58-764B9941C5FA}"/>
              </a:ext>
            </a:extLst>
          </p:cNvPr>
          <p:cNvSpPr/>
          <p:nvPr/>
        </p:nvSpPr>
        <p:spPr>
          <a:xfrm>
            <a:off x="2530613" y="3993868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9B98EA-ABE7-43A6-A2B8-693D4187A67C}"/>
              </a:ext>
            </a:extLst>
          </p:cNvPr>
          <p:cNvSpPr/>
          <p:nvPr/>
        </p:nvSpPr>
        <p:spPr>
          <a:xfrm>
            <a:off x="3673859" y="3986841"/>
            <a:ext cx="1152385" cy="1121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2" name="Знак ''плюс'' 11">
            <a:extLst>
              <a:ext uri="{FF2B5EF4-FFF2-40B4-BE49-F238E27FC236}">
                <a16:creationId xmlns:a16="http://schemas.microsoft.com/office/drawing/2014/main" id="{5FC71AE2-34A6-4AE7-BC12-5F67DEEAA0CC}"/>
              </a:ext>
            </a:extLst>
          </p:cNvPr>
          <p:cNvSpPr/>
          <p:nvPr/>
        </p:nvSpPr>
        <p:spPr>
          <a:xfrm>
            <a:off x="1953222" y="2584027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BE03EF6-D52C-47D6-902E-7B56CE2B218A}"/>
              </a:ext>
            </a:extLst>
          </p:cNvPr>
          <p:cNvSpPr/>
          <p:nvPr/>
        </p:nvSpPr>
        <p:spPr>
          <a:xfrm>
            <a:off x="7070664" y="1816154"/>
            <a:ext cx="2677982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Пишу …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DBB8F89-BC54-4629-AE11-556379FB5AF4}"/>
              </a:ext>
            </a:extLst>
          </p:cNvPr>
          <p:cNvSpPr/>
          <p:nvPr/>
        </p:nvSpPr>
        <p:spPr>
          <a:xfrm>
            <a:off x="5213446" y="2865776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единицы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3F101D1-7BD1-4545-9F18-F47A9EF5F279}"/>
              </a:ext>
            </a:extLst>
          </p:cNvPr>
          <p:cNvSpPr/>
          <p:nvPr/>
        </p:nvSpPr>
        <p:spPr>
          <a:xfrm>
            <a:off x="5213446" y="464915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Складываю десятки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2929E66-6C00-4C48-9DCD-108E5ED9F311}"/>
              </a:ext>
            </a:extLst>
          </p:cNvPr>
          <p:cNvSpPr/>
          <p:nvPr/>
        </p:nvSpPr>
        <p:spPr>
          <a:xfrm>
            <a:off x="6502144" y="5526476"/>
            <a:ext cx="3706381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Читаю ответ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849F1A6-18F7-4E58-9012-87726EE41EE7}"/>
              </a:ext>
            </a:extLst>
          </p:cNvPr>
          <p:cNvCxnSpPr>
            <a:cxnSpLocks/>
          </p:cNvCxnSpPr>
          <p:nvPr/>
        </p:nvCxnSpPr>
        <p:spPr>
          <a:xfrm>
            <a:off x="2165588" y="3986840"/>
            <a:ext cx="275862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22BFCC7-60DC-4986-AA97-B52686814C05}"/>
              </a:ext>
            </a:extLst>
          </p:cNvPr>
          <p:cNvSpPr/>
          <p:nvPr/>
        </p:nvSpPr>
        <p:spPr>
          <a:xfrm>
            <a:off x="5213446" y="3741618"/>
            <a:ext cx="6366650" cy="701386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Запоминаю…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19694-8B0E-4E4B-98F9-E2818C24AD9E}"/>
              </a:ext>
            </a:extLst>
          </p:cNvPr>
          <p:cNvSpPr txBox="1"/>
          <p:nvPr/>
        </p:nvSpPr>
        <p:spPr>
          <a:xfrm>
            <a:off x="2853233" y="1020136"/>
            <a:ext cx="50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1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BB841525-6616-485D-A7C9-EC9D5BE0F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41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A39908-AA83-4AB4-89DC-80BFC058A5ED}"/>
              </a:ext>
            </a:extLst>
          </p:cNvPr>
          <p:cNvSpPr/>
          <p:nvPr/>
        </p:nvSpPr>
        <p:spPr>
          <a:xfrm>
            <a:off x="-150775" y="0"/>
            <a:ext cx="12061825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084483" y="106692"/>
            <a:ext cx="5134109" cy="665018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Задача</a:t>
            </a:r>
            <a:r>
              <a:rPr lang="ru-RU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№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36ED69-86DE-4882-B04A-7BC4165B5CBD}"/>
              </a:ext>
            </a:extLst>
          </p:cNvPr>
          <p:cNvSpPr txBox="1"/>
          <p:nvPr/>
        </p:nvSpPr>
        <p:spPr>
          <a:xfrm>
            <a:off x="-40419" y="951882"/>
            <a:ext cx="60323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Было – </a:t>
            </a:r>
            <a:endParaRPr lang="ru-RU" sz="7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EA2829-5C66-4102-8AAD-ED019A5A88AB}"/>
              </a:ext>
            </a:extLst>
          </p:cNvPr>
          <p:cNvSpPr txBox="1"/>
          <p:nvPr/>
        </p:nvSpPr>
        <p:spPr>
          <a:xfrm>
            <a:off x="-135669" y="3025305"/>
            <a:ext cx="61102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6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Осталось – </a:t>
            </a:r>
            <a:endParaRPr lang="ru-RU" sz="6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87912F-2D66-4CD5-A46E-EB1273DC92F4}"/>
              </a:ext>
            </a:extLst>
          </p:cNvPr>
          <p:cNvSpPr txBox="1"/>
          <p:nvPr/>
        </p:nvSpPr>
        <p:spPr>
          <a:xfrm>
            <a:off x="-79374" y="1953370"/>
            <a:ext cx="61102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6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Вышло - </a:t>
            </a:r>
            <a:endParaRPr lang="ru-RU" sz="6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7DC2223-4F3A-4782-89DA-254D81B01E32}"/>
              </a:ext>
            </a:extLst>
          </p:cNvPr>
          <p:cNvSpPr/>
          <p:nvPr/>
        </p:nvSpPr>
        <p:spPr>
          <a:xfrm>
            <a:off x="3387555" y="1220748"/>
            <a:ext cx="1898126" cy="8275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15 яхт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B3265D8-E3A7-4E97-ABCE-D22A11637975}"/>
              </a:ext>
            </a:extLst>
          </p:cNvPr>
          <p:cNvSpPr/>
          <p:nvPr/>
        </p:nvSpPr>
        <p:spPr>
          <a:xfrm>
            <a:off x="4467053" y="3276236"/>
            <a:ext cx="1507563" cy="8275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8 яхт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3148AE3-8F47-483A-A214-D45205724693}"/>
              </a:ext>
            </a:extLst>
          </p:cNvPr>
          <p:cNvSpPr/>
          <p:nvPr/>
        </p:nvSpPr>
        <p:spPr>
          <a:xfrm>
            <a:off x="3793625" y="2220139"/>
            <a:ext cx="1492055" cy="8275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? яхт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72FFB7-C265-4E3C-888A-0647C730022B}"/>
              </a:ext>
            </a:extLst>
          </p:cNvPr>
          <p:cNvSpPr txBox="1"/>
          <p:nvPr/>
        </p:nvSpPr>
        <p:spPr>
          <a:xfrm>
            <a:off x="-79374" y="4337023"/>
            <a:ext cx="57754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5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15-8=</a:t>
            </a:r>
            <a:endParaRPr lang="ru-R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75B1A9-050E-49D2-B925-E8193BAD1BAA}"/>
              </a:ext>
            </a:extLst>
          </p:cNvPr>
          <p:cNvSpPr txBox="1"/>
          <p:nvPr/>
        </p:nvSpPr>
        <p:spPr>
          <a:xfrm>
            <a:off x="2013056" y="4289161"/>
            <a:ext cx="57754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 (яхт)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F19F00-8017-4B02-8572-075CD49B5856}"/>
              </a:ext>
            </a:extLst>
          </p:cNvPr>
          <p:cNvSpPr txBox="1"/>
          <p:nvPr/>
        </p:nvSpPr>
        <p:spPr>
          <a:xfrm>
            <a:off x="4467053" y="4326348"/>
            <a:ext cx="65724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вышло в море.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A20C34-847D-4BE4-B132-0A3628F7397F}"/>
              </a:ext>
            </a:extLst>
          </p:cNvPr>
          <p:cNvSpPr txBox="1"/>
          <p:nvPr/>
        </p:nvSpPr>
        <p:spPr>
          <a:xfrm>
            <a:off x="-150775" y="5152851"/>
            <a:ext cx="111902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/>
            <a:r>
              <a:rPr lang="ru-RU" sz="6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6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яхт вышло в море.</a:t>
            </a:r>
            <a:r>
              <a:rPr lang="ru-RU" sz="6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6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2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A39908-AA83-4AB4-89DC-80BFC058A5ED}"/>
              </a:ext>
            </a:extLst>
          </p:cNvPr>
          <p:cNvSpPr/>
          <p:nvPr/>
        </p:nvSpPr>
        <p:spPr>
          <a:xfrm>
            <a:off x="-150775" y="0"/>
            <a:ext cx="12061825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202562" y="505677"/>
            <a:ext cx="5134109" cy="665018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Задача</a:t>
            </a:r>
            <a:r>
              <a:rPr lang="ru-RU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№ 3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A26E522-36E4-4F32-A990-AE82B2CB8E2F}"/>
              </a:ext>
            </a:extLst>
          </p:cNvPr>
          <p:cNvGrpSpPr/>
          <p:nvPr/>
        </p:nvGrpSpPr>
        <p:grpSpPr>
          <a:xfrm>
            <a:off x="2483652" y="2379134"/>
            <a:ext cx="6335770" cy="3373966"/>
            <a:chOff x="2893955" y="988484"/>
            <a:chExt cx="6707106" cy="3485272"/>
          </a:xfrm>
        </p:grpSpPr>
        <p:sp>
          <p:nvSpPr>
            <p:cNvPr id="4" name="Левая фигурная скобка 3">
              <a:extLst>
                <a:ext uri="{FF2B5EF4-FFF2-40B4-BE49-F238E27FC236}">
                  <a16:creationId xmlns:a16="http://schemas.microsoft.com/office/drawing/2014/main" id="{4F9493A3-8376-4422-B7FA-59F31ED31CCF}"/>
                </a:ext>
              </a:extLst>
            </p:cNvPr>
            <p:cNvSpPr/>
            <p:nvPr/>
          </p:nvSpPr>
          <p:spPr>
            <a:xfrm rot="16200000">
              <a:off x="5795810" y="-163561"/>
              <a:ext cx="932877" cy="6603236"/>
            </a:xfrm>
            <a:prstGeom prst="leftBrace">
              <a:avLst>
                <a:gd name="adj1" fmla="val 8333"/>
                <a:gd name="adj2" fmla="val 50277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E907BCED-3448-4A3E-AD40-E4472A10E072}"/>
                </a:ext>
              </a:extLst>
            </p:cNvPr>
            <p:cNvGrpSpPr/>
            <p:nvPr/>
          </p:nvGrpSpPr>
          <p:grpSpPr>
            <a:xfrm>
              <a:off x="2893955" y="988484"/>
              <a:ext cx="6707106" cy="3485272"/>
              <a:chOff x="2960630" y="1013659"/>
              <a:chExt cx="6707106" cy="3485272"/>
            </a:xfrm>
          </p:grpSpPr>
          <p:cxnSp>
            <p:nvCxnSpPr>
              <p:cNvPr id="3" name="Прямая соединительная линия 2">
                <a:extLst>
                  <a:ext uri="{FF2B5EF4-FFF2-40B4-BE49-F238E27FC236}">
                    <a16:creationId xmlns:a16="http://schemas.microsoft.com/office/drawing/2014/main" id="{DA692B9C-35E5-49F2-AB29-0860E0BF8B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0630" y="2669309"/>
                <a:ext cx="6707106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14D751-C1E2-4EE8-A94F-8EDC6773AFCE}"/>
                  </a:ext>
                </a:extLst>
              </p:cNvPr>
              <p:cNvSpPr txBox="1"/>
              <p:nvPr/>
            </p:nvSpPr>
            <p:spPr>
              <a:xfrm>
                <a:off x="5359130" y="3791045"/>
                <a:ext cx="21601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>
                    <a:latin typeface="Comic Sans MS" pitchFamily="66" charset="0"/>
                  </a:rPr>
                  <a:t>15 яхт.</a:t>
                </a:r>
              </a:p>
            </p:txBody>
          </p:sp>
          <p:sp>
            <p:nvSpPr>
              <p:cNvPr id="12" name="Левая фигурная скобка 11">
                <a:extLst>
                  <a:ext uri="{FF2B5EF4-FFF2-40B4-BE49-F238E27FC236}">
                    <a16:creationId xmlns:a16="http://schemas.microsoft.com/office/drawing/2014/main" id="{071014B4-BD74-4C87-A0C8-7796BD4457AA}"/>
                  </a:ext>
                </a:extLst>
              </p:cNvPr>
              <p:cNvSpPr/>
              <p:nvPr/>
            </p:nvSpPr>
            <p:spPr>
              <a:xfrm rot="5400000">
                <a:off x="3999783" y="682392"/>
                <a:ext cx="841203" cy="2919509"/>
              </a:xfrm>
              <a:prstGeom prst="leftBrace">
                <a:avLst>
                  <a:gd name="adj1" fmla="val 8333"/>
                  <a:gd name="adj2" fmla="val 50277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C93FE3-FC26-4FF3-8045-45830C3B616B}"/>
                  </a:ext>
                </a:extLst>
              </p:cNvPr>
              <p:cNvSpPr txBox="1"/>
              <p:nvPr/>
            </p:nvSpPr>
            <p:spPr>
              <a:xfrm>
                <a:off x="3522166" y="1013659"/>
                <a:ext cx="18774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>
                    <a:latin typeface="Comic Sans MS" pitchFamily="66" charset="0"/>
                  </a:rPr>
                  <a:t>? яхт.</a:t>
                </a:r>
              </a:p>
            </p:txBody>
          </p:sp>
          <p:sp>
            <p:nvSpPr>
              <p:cNvPr id="14" name="Левая фигурная скобка 13">
                <a:extLst>
                  <a:ext uri="{FF2B5EF4-FFF2-40B4-BE49-F238E27FC236}">
                    <a16:creationId xmlns:a16="http://schemas.microsoft.com/office/drawing/2014/main" id="{4C8A5F8F-5CBD-498A-BA8B-BE40DC13A58D}"/>
                  </a:ext>
                </a:extLst>
              </p:cNvPr>
              <p:cNvSpPr/>
              <p:nvPr/>
            </p:nvSpPr>
            <p:spPr>
              <a:xfrm rot="5400000">
                <a:off x="7301421" y="353543"/>
                <a:ext cx="841162" cy="3683728"/>
              </a:xfrm>
              <a:prstGeom prst="leftBrace">
                <a:avLst>
                  <a:gd name="adj1" fmla="val 8333"/>
                  <a:gd name="adj2" fmla="val 50277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D72801-5618-42A3-BCE7-CA07159DC274}"/>
                  </a:ext>
                </a:extLst>
              </p:cNvPr>
              <p:cNvSpPr txBox="1"/>
              <p:nvPr/>
            </p:nvSpPr>
            <p:spPr>
              <a:xfrm>
                <a:off x="7085883" y="1031269"/>
                <a:ext cx="18774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>
                    <a:latin typeface="Comic Sans MS" pitchFamily="66" charset="0"/>
                  </a:rPr>
                  <a:t>8 яхт.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538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033447" y="305088"/>
            <a:ext cx="5469108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Взаимопроверка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3801183" y="2378171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0DE7-621F-40B2-ABA9-69191BE086A8}"/>
              </a:ext>
            </a:extLst>
          </p:cNvPr>
          <p:cNvSpPr/>
          <p:nvPr/>
        </p:nvSpPr>
        <p:spPr>
          <a:xfrm>
            <a:off x="4652022" y="2378171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138E0A-BE08-4CA0-B925-89CD18FCDACD}"/>
              </a:ext>
            </a:extLst>
          </p:cNvPr>
          <p:cNvSpPr/>
          <p:nvPr/>
        </p:nvSpPr>
        <p:spPr>
          <a:xfrm>
            <a:off x="3804524" y="3098607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7C1809-013A-45A4-943A-CFAD112631C3}"/>
              </a:ext>
            </a:extLst>
          </p:cNvPr>
          <p:cNvSpPr/>
          <p:nvPr/>
        </p:nvSpPr>
        <p:spPr>
          <a:xfrm>
            <a:off x="4648682" y="3098607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7370AB-7B07-46D0-B69F-360B3D426758}"/>
              </a:ext>
            </a:extLst>
          </p:cNvPr>
          <p:cNvSpPr/>
          <p:nvPr/>
        </p:nvSpPr>
        <p:spPr>
          <a:xfrm>
            <a:off x="3807865" y="3819043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93237F-06D4-44E9-AF19-0627E64A0707}"/>
              </a:ext>
            </a:extLst>
          </p:cNvPr>
          <p:cNvSpPr/>
          <p:nvPr/>
        </p:nvSpPr>
        <p:spPr>
          <a:xfrm>
            <a:off x="4648682" y="3819043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89140B4-F04B-42A2-B36B-762D7CC1A5EB}"/>
              </a:ext>
            </a:extLst>
          </p:cNvPr>
          <p:cNvSpPr/>
          <p:nvPr/>
        </p:nvSpPr>
        <p:spPr>
          <a:xfrm>
            <a:off x="6507844" y="2378171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93BBD14-DB52-4635-8ABB-9454B4B161A5}"/>
              </a:ext>
            </a:extLst>
          </p:cNvPr>
          <p:cNvSpPr/>
          <p:nvPr/>
        </p:nvSpPr>
        <p:spPr>
          <a:xfrm>
            <a:off x="6507844" y="3098607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B5A4FD-1D25-473D-817D-D34D04182DB6}"/>
              </a:ext>
            </a:extLst>
          </p:cNvPr>
          <p:cNvSpPr/>
          <p:nvPr/>
        </p:nvSpPr>
        <p:spPr>
          <a:xfrm>
            <a:off x="6507844" y="3819043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B28D266-CDE2-4A42-A848-EFD930D38BBC}"/>
              </a:ext>
            </a:extLst>
          </p:cNvPr>
          <p:cNvSpPr/>
          <p:nvPr/>
        </p:nvSpPr>
        <p:spPr>
          <a:xfrm>
            <a:off x="7358683" y="2378171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7CBF06A-C585-4AA2-BE40-5D96341EA41C}"/>
              </a:ext>
            </a:extLst>
          </p:cNvPr>
          <p:cNvSpPr/>
          <p:nvPr/>
        </p:nvSpPr>
        <p:spPr>
          <a:xfrm>
            <a:off x="7361068" y="3098607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FD6C51A-A5B5-4244-B6F2-09070A85EA41}"/>
              </a:ext>
            </a:extLst>
          </p:cNvPr>
          <p:cNvSpPr/>
          <p:nvPr/>
        </p:nvSpPr>
        <p:spPr>
          <a:xfrm>
            <a:off x="7358683" y="3819043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26" name="Знак ''плюс'' 25">
            <a:extLst>
              <a:ext uri="{FF2B5EF4-FFF2-40B4-BE49-F238E27FC236}">
                <a16:creationId xmlns:a16="http://schemas.microsoft.com/office/drawing/2014/main" id="{FF155E18-BF12-49EC-BBF7-E32128FDCC88}"/>
              </a:ext>
            </a:extLst>
          </p:cNvPr>
          <p:cNvSpPr/>
          <p:nvPr/>
        </p:nvSpPr>
        <p:spPr>
          <a:xfrm>
            <a:off x="3236272" y="2816228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sp>
        <p:nvSpPr>
          <p:cNvPr id="28" name="Знак ''плюс'' 27">
            <a:extLst>
              <a:ext uri="{FF2B5EF4-FFF2-40B4-BE49-F238E27FC236}">
                <a16:creationId xmlns:a16="http://schemas.microsoft.com/office/drawing/2014/main" id="{445971CB-A9F6-4BF4-A95A-2400B3FAB69A}"/>
              </a:ext>
            </a:extLst>
          </p:cNvPr>
          <p:cNvSpPr/>
          <p:nvPr/>
        </p:nvSpPr>
        <p:spPr>
          <a:xfrm>
            <a:off x="5947137" y="2816227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D37D82B-19C3-4F8F-B780-F2EEF1249FF5}"/>
              </a:ext>
            </a:extLst>
          </p:cNvPr>
          <p:cNvCxnSpPr>
            <a:cxnSpLocks/>
          </p:cNvCxnSpPr>
          <p:nvPr/>
        </p:nvCxnSpPr>
        <p:spPr>
          <a:xfrm>
            <a:off x="3683451" y="3819043"/>
            <a:ext cx="20759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898247A-34EE-4F72-BF68-C7E451096421}"/>
              </a:ext>
            </a:extLst>
          </p:cNvPr>
          <p:cNvCxnSpPr>
            <a:cxnSpLocks/>
          </p:cNvCxnSpPr>
          <p:nvPr/>
        </p:nvCxnSpPr>
        <p:spPr>
          <a:xfrm>
            <a:off x="6320693" y="3847904"/>
            <a:ext cx="20759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7104049-02A7-483C-85A0-8D93D75F354D}"/>
              </a:ext>
            </a:extLst>
          </p:cNvPr>
          <p:cNvSpPr txBox="1"/>
          <p:nvPr/>
        </p:nvSpPr>
        <p:spPr>
          <a:xfrm>
            <a:off x="3979712" y="1725567"/>
            <a:ext cx="50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C60BF6-C1AE-409E-93CE-7A630B809067}"/>
              </a:ext>
            </a:extLst>
          </p:cNvPr>
          <p:cNvSpPr txBox="1"/>
          <p:nvPr/>
        </p:nvSpPr>
        <p:spPr>
          <a:xfrm>
            <a:off x="6679691" y="1794262"/>
            <a:ext cx="50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1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559C2A80-8768-4FA3-949B-D5A88E907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2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9" grpId="0" animBg="1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507475" y="373542"/>
            <a:ext cx="5501375" cy="70138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Исправьте ошибки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0D3FE9-4A6C-44E1-8324-70255EFF7C57}"/>
              </a:ext>
            </a:extLst>
          </p:cNvPr>
          <p:cNvSpPr/>
          <p:nvPr/>
        </p:nvSpPr>
        <p:spPr>
          <a:xfrm>
            <a:off x="2659976" y="16394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0DE7-621F-40B2-ABA9-69191BE086A8}"/>
              </a:ext>
            </a:extLst>
          </p:cNvPr>
          <p:cNvSpPr/>
          <p:nvPr/>
        </p:nvSpPr>
        <p:spPr>
          <a:xfrm>
            <a:off x="3510815" y="16394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138E0A-BE08-4CA0-B925-89CD18FCDACD}"/>
              </a:ext>
            </a:extLst>
          </p:cNvPr>
          <p:cNvSpPr/>
          <p:nvPr/>
        </p:nvSpPr>
        <p:spPr>
          <a:xfrm>
            <a:off x="2663317" y="23598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7C1809-013A-45A4-943A-CFAD112631C3}"/>
              </a:ext>
            </a:extLst>
          </p:cNvPr>
          <p:cNvSpPr/>
          <p:nvPr/>
        </p:nvSpPr>
        <p:spPr>
          <a:xfrm>
            <a:off x="3507475" y="23598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7370AB-7B07-46D0-B69F-360B3D426758}"/>
              </a:ext>
            </a:extLst>
          </p:cNvPr>
          <p:cNvSpPr/>
          <p:nvPr/>
        </p:nvSpPr>
        <p:spPr>
          <a:xfrm>
            <a:off x="2666658" y="3080288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93237F-06D4-44E9-AF19-0627E64A0707}"/>
              </a:ext>
            </a:extLst>
          </p:cNvPr>
          <p:cNvSpPr/>
          <p:nvPr/>
        </p:nvSpPr>
        <p:spPr>
          <a:xfrm>
            <a:off x="3507475" y="3080288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89140B4-F04B-42A2-B36B-762D7CC1A5EB}"/>
              </a:ext>
            </a:extLst>
          </p:cNvPr>
          <p:cNvSpPr/>
          <p:nvPr/>
        </p:nvSpPr>
        <p:spPr>
          <a:xfrm>
            <a:off x="5605493" y="1659080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93BBD14-DB52-4635-8ABB-9454B4B161A5}"/>
              </a:ext>
            </a:extLst>
          </p:cNvPr>
          <p:cNvSpPr/>
          <p:nvPr/>
        </p:nvSpPr>
        <p:spPr>
          <a:xfrm>
            <a:off x="5605493" y="23795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B5A4FD-1D25-473D-817D-D34D04182DB6}"/>
              </a:ext>
            </a:extLst>
          </p:cNvPr>
          <p:cNvSpPr/>
          <p:nvPr/>
        </p:nvSpPr>
        <p:spPr>
          <a:xfrm>
            <a:off x="5605493" y="30999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B28D266-CDE2-4A42-A848-EFD930D38BBC}"/>
              </a:ext>
            </a:extLst>
          </p:cNvPr>
          <p:cNvSpPr/>
          <p:nvPr/>
        </p:nvSpPr>
        <p:spPr>
          <a:xfrm>
            <a:off x="6456332" y="1659080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7CBF06A-C585-4AA2-BE40-5D96341EA41C}"/>
              </a:ext>
            </a:extLst>
          </p:cNvPr>
          <p:cNvSpPr/>
          <p:nvPr/>
        </p:nvSpPr>
        <p:spPr>
          <a:xfrm>
            <a:off x="6458717" y="23795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FD6C51A-A5B5-4244-B6F2-09070A85EA41}"/>
              </a:ext>
            </a:extLst>
          </p:cNvPr>
          <p:cNvSpPr/>
          <p:nvPr/>
        </p:nvSpPr>
        <p:spPr>
          <a:xfrm>
            <a:off x="6456332" y="30999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B24C184-F2B9-43FF-A0CD-9BEED03354E3}"/>
              </a:ext>
            </a:extLst>
          </p:cNvPr>
          <p:cNvSpPr/>
          <p:nvPr/>
        </p:nvSpPr>
        <p:spPr>
          <a:xfrm>
            <a:off x="8442137" y="1659080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FB7FC4B-D5C3-48CB-8911-8FBE81C21D0F}"/>
              </a:ext>
            </a:extLst>
          </p:cNvPr>
          <p:cNvSpPr/>
          <p:nvPr/>
        </p:nvSpPr>
        <p:spPr>
          <a:xfrm>
            <a:off x="8442137" y="23795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AA7460F-215D-47F2-937A-3FE8D75BF257}"/>
              </a:ext>
            </a:extLst>
          </p:cNvPr>
          <p:cNvSpPr/>
          <p:nvPr/>
        </p:nvSpPr>
        <p:spPr>
          <a:xfrm>
            <a:off x="9292977" y="1659080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7D358A8-3EDC-40B1-AB15-6D587B0E2F49}"/>
              </a:ext>
            </a:extLst>
          </p:cNvPr>
          <p:cNvSpPr/>
          <p:nvPr/>
        </p:nvSpPr>
        <p:spPr>
          <a:xfrm>
            <a:off x="9292977" y="2379516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5CE4D32-ADDA-48B8-9CA9-D2EF4121510C}"/>
              </a:ext>
            </a:extLst>
          </p:cNvPr>
          <p:cNvSpPr/>
          <p:nvPr/>
        </p:nvSpPr>
        <p:spPr>
          <a:xfrm>
            <a:off x="8442137" y="30999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05639C-AFB2-431F-9EC7-957558B3D9B0}"/>
              </a:ext>
            </a:extLst>
          </p:cNvPr>
          <p:cNvSpPr/>
          <p:nvPr/>
        </p:nvSpPr>
        <p:spPr>
          <a:xfrm>
            <a:off x="9292977" y="3099952"/>
            <a:ext cx="850839" cy="7204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26" name="Знак ''плюс'' 25">
            <a:extLst>
              <a:ext uri="{FF2B5EF4-FFF2-40B4-BE49-F238E27FC236}">
                <a16:creationId xmlns:a16="http://schemas.microsoft.com/office/drawing/2014/main" id="{FF155E18-BF12-49EC-BBF7-E32128FDCC88}"/>
              </a:ext>
            </a:extLst>
          </p:cNvPr>
          <p:cNvSpPr/>
          <p:nvPr/>
        </p:nvSpPr>
        <p:spPr>
          <a:xfrm>
            <a:off x="2095065" y="2077473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sp>
        <p:nvSpPr>
          <p:cNvPr id="27" name="Знак ''плюс'' 26">
            <a:extLst>
              <a:ext uri="{FF2B5EF4-FFF2-40B4-BE49-F238E27FC236}">
                <a16:creationId xmlns:a16="http://schemas.microsoft.com/office/drawing/2014/main" id="{A42769E1-F391-4B1A-B21A-7B6813A8AF92}"/>
              </a:ext>
            </a:extLst>
          </p:cNvPr>
          <p:cNvSpPr/>
          <p:nvPr/>
        </p:nvSpPr>
        <p:spPr>
          <a:xfrm>
            <a:off x="7871501" y="2121379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sp>
        <p:nvSpPr>
          <p:cNvPr id="28" name="Знак ''плюс'' 27">
            <a:extLst>
              <a:ext uri="{FF2B5EF4-FFF2-40B4-BE49-F238E27FC236}">
                <a16:creationId xmlns:a16="http://schemas.microsoft.com/office/drawing/2014/main" id="{445971CB-A9F6-4BF4-A95A-2400B3FAB69A}"/>
              </a:ext>
            </a:extLst>
          </p:cNvPr>
          <p:cNvSpPr/>
          <p:nvPr/>
        </p:nvSpPr>
        <p:spPr>
          <a:xfrm>
            <a:off x="5003842" y="2097136"/>
            <a:ext cx="568252" cy="564759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D37D82B-19C3-4F8F-B780-F2EEF1249FF5}"/>
              </a:ext>
            </a:extLst>
          </p:cNvPr>
          <p:cNvCxnSpPr>
            <a:cxnSpLocks/>
          </p:cNvCxnSpPr>
          <p:nvPr/>
        </p:nvCxnSpPr>
        <p:spPr>
          <a:xfrm>
            <a:off x="2542244" y="3080288"/>
            <a:ext cx="20759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898247A-34EE-4F72-BF68-C7E451096421}"/>
              </a:ext>
            </a:extLst>
          </p:cNvPr>
          <p:cNvCxnSpPr>
            <a:cxnSpLocks/>
          </p:cNvCxnSpPr>
          <p:nvPr/>
        </p:nvCxnSpPr>
        <p:spPr>
          <a:xfrm>
            <a:off x="5418342" y="3128813"/>
            <a:ext cx="20759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DA5E676-1765-4182-A539-43E9B74E0A4C}"/>
              </a:ext>
            </a:extLst>
          </p:cNvPr>
          <p:cNvCxnSpPr>
            <a:cxnSpLocks/>
          </p:cNvCxnSpPr>
          <p:nvPr/>
        </p:nvCxnSpPr>
        <p:spPr>
          <a:xfrm>
            <a:off x="8254986" y="3128813"/>
            <a:ext cx="20759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D66893F-1BE3-4A66-A979-C930F8E9EC0D}"/>
              </a:ext>
            </a:extLst>
          </p:cNvPr>
          <p:cNvCxnSpPr>
            <a:cxnSpLocks/>
          </p:cNvCxnSpPr>
          <p:nvPr/>
        </p:nvCxnSpPr>
        <p:spPr>
          <a:xfrm>
            <a:off x="3633576" y="3112615"/>
            <a:ext cx="741300" cy="65578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682EFAB-1DED-4F3F-9297-1C6CFB1EAAC3}"/>
              </a:ext>
            </a:extLst>
          </p:cNvPr>
          <p:cNvCxnSpPr>
            <a:cxnSpLocks/>
          </p:cNvCxnSpPr>
          <p:nvPr/>
        </p:nvCxnSpPr>
        <p:spPr>
          <a:xfrm>
            <a:off x="5716225" y="3164606"/>
            <a:ext cx="741300" cy="65578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>
            <a:extLst>
              <a:ext uri="{FF2B5EF4-FFF2-40B4-BE49-F238E27FC236}">
                <a16:creationId xmlns:a16="http://schemas.microsoft.com/office/drawing/2014/main" id="{F853A719-652E-4249-AC1F-B56689BCB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C2ED9AA-6786-42E8-AA80-30C8107D61E1}"/>
              </a:ext>
            </a:extLst>
          </p:cNvPr>
          <p:cNvCxnSpPr>
            <a:cxnSpLocks/>
          </p:cNvCxnSpPr>
          <p:nvPr/>
        </p:nvCxnSpPr>
        <p:spPr>
          <a:xfrm>
            <a:off x="8496907" y="3154794"/>
            <a:ext cx="1644525" cy="665594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99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944203" y="357564"/>
            <a:ext cx="4926143" cy="602556"/>
          </a:xfrm>
          <a:prstGeom prst="snip2Diag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Уравнения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9F57E6-E691-464A-8F15-2E0AB2382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616" y="4144988"/>
            <a:ext cx="1877492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02B6F38-13D6-4A97-A47F-B02DF4CA35DE}"/>
              </a:ext>
            </a:extLst>
          </p:cNvPr>
          <p:cNvSpPr/>
          <p:nvPr/>
        </p:nvSpPr>
        <p:spPr>
          <a:xfrm>
            <a:off x="798874" y="1350782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30 – х = 20</a:t>
            </a:r>
          </a:p>
        </p:txBody>
      </p:sp>
      <p:sp>
        <p:nvSpPr>
          <p:cNvPr id="7" name="Прямоугольник с двумя вырезанными противолежащими углами 6">
            <a:extLst>
              <a:ext uri="{FF2B5EF4-FFF2-40B4-BE49-F238E27FC236}">
                <a16:creationId xmlns:a16="http://schemas.microsoft.com/office/drawing/2014/main" id="{D157422A-BE07-41A7-B9AD-53C1F7119B7A}"/>
              </a:ext>
            </a:extLst>
          </p:cNvPr>
          <p:cNvSpPr/>
          <p:nvPr/>
        </p:nvSpPr>
        <p:spPr>
          <a:xfrm>
            <a:off x="4341154" y="1350782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+ 1 = 40</a:t>
            </a:r>
          </a:p>
        </p:txBody>
      </p:sp>
      <p:sp>
        <p:nvSpPr>
          <p:cNvPr id="9" name="Прямоугольник с двумя вырезанными противолежащими углами 8">
            <a:extLst>
              <a:ext uri="{FF2B5EF4-FFF2-40B4-BE49-F238E27FC236}">
                <a16:creationId xmlns:a16="http://schemas.microsoft.com/office/drawing/2014/main" id="{EA809F55-1351-404D-BEEE-72A60F561918}"/>
              </a:ext>
            </a:extLst>
          </p:cNvPr>
          <p:cNvSpPr/>
          <p:nvPr/>
        </p:nvSpPr>
        <p:spPr>
          <a:xfrm>
            <a:off x="7883434" y="1350782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у – 8 = 7</a:t>
            </a:r>
          </a:p>
        </p:txBody>
      </p:sp>
      <p:sp>
        <p:nvSpPr>
          <p:cNvPr id="10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FCB4EBA1-DD8C-4E39-95E8-C83292E0B2AA}"/>
              </a:ext>
            </a:extLst>
          </p:cNvPr>
          <p:cNvSpPr/>
          <p:nvPr/>
        </p:nvSpPr>
        <p:spPr>
          <a:xfrm>
            <a:off x="798874" y="2299404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 20-10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A83D37B0-D214-4C44-9B45-F1275D6D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953" y="4870755"/>
            <a:ext cx="1994426" cy="11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040591-5F08-4CE1-90A0-408C82CB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99" y="5386039"/>
            <a:ext cx="1748355" cy="13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B07BC9B7-526B-4358-ABA8-CD9DE7B68E9D}"/>
              </a:ext>
            </a:extLst>
          </p:cNvPr>
          <p:cNvSpPr/>
          <p:nvPr/>
        </p:nvSpPr>
        <p:spPr>
          <a:xfrm>
            <a:off x="798874" y="3207908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 10</a:t>
            </a:r>
          </a:p>
        </p:txBody>
      </p:sp>
      <p:sp>
        <p:nvSpPr>
          <p:cNvPr id="16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39195C58-23CA-42D4-B1CB-B2632EA3331A}"/>
              </a:ext>
            </a:extLst>
          </p:cNvPr>
          <p:cNvSpPr/>
          <p:nvPr/>
        </p:nvSpPr>
        <p:spPr>
          <a:xfrm>
            <a:off x="4341154" y="2242179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 40-1</a:t>
            </a:r>
          </a:p>
        </p:txBody>
      </p:sp>
      <p:sp>
        <p:nvSpPr>
          <p:cNvPr id="17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B01E6E47-7148-45DE-A028-ACF7E46BC098}"/>
              </a:ext>
            </a:extLst>
          </p:cNvPr>
          <p:cNvSpPr/>
          <p:nvPr/>
        </p:nvSpPr>
        <p:spPr>
          <a:xfrm>
            <a:off x="4400875" y="3188958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 39</a:t>
            </a:r>
          </a:p>
        </p:txBody>
      </p:sp>
      <p:sp>
        <p:nvSpPr>
          <p:cNvPr id="18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E7B09A0A-F1B2-4E36-9BAA-0F31F850E335}"/>
              </a:ext>
            </a:extLst>
          </p:cNvPr>
          <p:cNvSpPr/>
          <p:nvPr/>
        </p:nvSpPr>
        <p:spPr>
          <a:xfrm>
            <a:off x="7883434" y="2242179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 7+8</a:t>
            </a:r>
          </a:p>
        </p:txBody>
      </p:sp>
      <p:sp>
        <p:nvSpPr>
          <p:cNvPr id="19" name="Прямоугольник с двумя вырезанными противолежащими углами 9">
            <a:extLst>
              <a:ext uri="{FF2B5EF4-FFF2-40B4-BE49-F238E27FC236}">
                <a16:creationId xmlns:a16="http://schemas.microsoft.com/office/drawing/2014/main" id="{9E2F2A8C-F583-4B06-8A5B-B15120C66977}"/>
              </a:ext>
            </a:extLst>
          </p:cNvPr>
          <p:cNvSpPr/>
          <p:nvPr/>
        </p:nvSpPr>
        <p:spPr>
          <a:xfrm>
            <a:off x="7963757" y="3220384"/>
            <a:ext cx="3253038" cy="60155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omic Sans MS" pitchFamily="66" charset="0"/>
              </a:rPr>
              <a:t>х =15</a:t>
            </a:r>
          </a:p>
        </p:txBody>
      </p:sp>
    </p:spTree>
    <p:extLst>
      <p:ext uri="{BB962C8B-B14F-4D97-AF65-F5344CB8AC3E}">
        <p14:creationId xmlns:p14="http://schemas.microsoft.com/office/powerpoint/2010/main" val="44411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1319</TotalTime>
  <Words>273</Words>
  <Application>Microsoft Office PowerPoint</Application>
  <PresentationFormat>Произвольный</PresentationFormat>
  <Paragraphs>167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Bahnschrift SemiCondensed</vt:lpstr>
      <vt:lpstr>Book Antiqua</vt:lpstr>
      <vt:lpstr>Calibri</vt:lpstr>
      <vt:lpstr>Century Gothic</vt:lpstr>
      <vt:lpstr>Comic Sans MS</vt:lpstr>
      <vt:lpstr>Times New Roman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</dc:creator>
  <cp:lastModifiedBy>Awis K</cp:lastModifiedBy>
  <cp:revision>147</cp:revision>
  <dcterms:created xsi:type="dcterms:W3CDTF">2019-11-21T05:15:03Z</dcterms:created>
  <dcterms:modified xsi:type="dcterms:W3CDTF">2025-03-30T17:44:06Z</dcterms:modified>
</cp:coreProperties>
</file>